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4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6"/>
  </p:normalViewPr>
  <p:slideViewPr>
    <p:cSldViewPr snapToGrid="0" snapToObjects="1">
      <p:cViewPr>
        <p:scale>
          <a:sx n="54" d="100"/>
          <a:sy n="54" d="100"/>
        </p:scale>
        <p:origin x="2816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7906B-8E8D-2540-BF92-D92886F3A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47827-7883-274C-A645-322979E94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6BB2C-8180-6A45-A247-F3F9E560D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D6A73-9C1F-F446-9AD2-8F5D38F3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9AAB8-5FF1-7345-8DDF-740E8978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47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C8E5-6313-804D-A418-B4075D5B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B7B25-6D5B-6C4C-AD34-A1C471B84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710DA-C641-3F4F-B1ED-77DB5ADD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F6E66-F010-AD40-B751-A59B1608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20598-A901-1047-9B53-2DB396EF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6B131F-DD1B-024A-AAD5-B7CD5A6F5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5ABAB-F6EF-3541-A400-37019F58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F5D38-F828-AB4D-9C4A-4A6EFB848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170B3-8D11-AB4C-BE95-5648656F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0146C-E655-A949-B446-4DEF8796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9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5DC15-D636-9E47-8E4F-001D3478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72AC9-D31B-A649-84BB-EB3962DE1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34ADD-F5CE-0E4B-BA00-0C419703A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274FB-DC7B-0E40-851A-2BAF07BE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27DAA-018B-E344-9E28-4C33E106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F48E9-AE1F-DD42-AA01-1615C494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94E5C-4E83-0D4B-B35B-A97B2AC4C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22F42-CD9C-CF4B-8ABD-2A8784C7B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992C2-7AE8-BE48-A02A-CC96C2FF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CE9A8-C470-C44B-8098-B6C27CB4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2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D5154-8FAB-404C-B357-64A1EDC8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07F4E-0D67-B04B-80BF-17253355A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CA03B-F311-2F47-908D-1D9EEAEB9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1ED10-A255-BF49-AE19-E37E267D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D7FC0-2C4C-B145-90B1-DFC9D925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36617-AB32-E74A-B025-9F44D787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9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D4E9-C125-F542-8E8D-155335F9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A28B3-DB24-5442-A2F4-7FABB6703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F1D68-D165-FF46-892A-98330552D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BB863-D6E1-3349-B670-F67510C83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B08E3B-55BD-A740-A3AE-6CC021995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2FD42-E1FA-D845-BBAE-739A3A1C7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82A1CF-A77D-A149-BCA9-5040FEAE4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CE081-DDEE-5F4D-8813-29DCBECEB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3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0B2F-68A1-EF4D-9570-4DBF2B84A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876D9-86D0-1347-9A9C-56AFB50C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7C204-A4CD-094E-B5E8-F482C9E7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F814E-7AE2-214F-B7A9-33A81DF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8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6198F2-5B5F-0D42-AC5B-C72169A3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DAE83-20A5-E241-994C-015E0722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E422C-25BF-B646-A9E4-D21197CE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0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B2EA-FE27-B54A-915A-C079B26A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C3FDD-36FB-6340-8654-C9003F2BE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34737F-4B9A-C640-9C21-A033645E5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75077-2FB7-BC42-BA82-1CCB522B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78C48-B1C9-8347-BC12-FF46E478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F68D4-33D0-5647-9F7E-D0AF88BC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7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E7002-BC3A-F64D-A97B-B5ED6B1E8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8894F-A579-004F-8B53-BBAD36B6B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335BB-66B8-834A-AAE3-6B0061117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C613D-BAE9-F840-8ECA-C5187327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6C71D-A203-FA4D-8C7A-953A82861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F8345-2957-3C48-AF86-87ECF26D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5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06005A-1262-6443-A515-5330FBA7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64BC8-2C45-2C4F-9698-58D5635F1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824C0-0A23-7547-A19C-3CDA9A3F2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BD10D-8B89-844A-AD50-58E9D3EC165C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4EDA5-305C-8D41-97ED-1DA4AEE39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D12DE-9FDE-CB43-AF05-D2659BED9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3C796-A9D4-BC41-9402-01AE3624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8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A7579-3343-1241-98C5-F76BEE6294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E2D19-A452-D34F-84F0-E818A60BB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76570-B969-3745-BAF7-3C8E6B33E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550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5B4AB-F928-CA4A-A034-59135EFCA0E6}"/>
              </a:ext>
            </a:extLst>
          </p:cNvPr>
          <p:cNvSpPr txBox="1"/>
          <p:nvPr/>
        </p:nvSpPr>
        <p:spPr>
          <a:xfrm>
            <a:off x="192505" y="5967831"/>
            <a:ext cx="11718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04362"/>
                </a:solidFill>
              </a:rPr>
              <a:t>CLICK HERE TO ENTER YOUR EVENT DETAILS</a:t>
            </a:r>
          </a:p>
        </p:txBody>
      </p:sp>
    </p:spTree>
    <p:extLst>
      <p:ext uri="{BB962C8B-B14F-4D97-AF65-F5344CB8AC3E}">
        <p14:creationId xmlns:p14="http://schemas.microsoft.com/office/powerpoint/2010/main" val="1991877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Ardor</dc:creator>
  <cp:lastModifiedBy>Emma Ardor</cp:lastModifiedBy>
  <cp:revision>2</cp:revision>
  <dcterms:created xsi:type="dcterms:W3CDTF">2021-09-01T20:58:09Z</dcterms:created>
  <dcterms:modified xsi:type="dcterms:W3CDTF">2021-09-02T18:51:05Z</dcterms:modified>
</cp:coreProperties>
</file>